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9" r:id="rId1"/>
  </p:sldMasterIdLst>
  <p:sldIdLst>
    <p:sldId id="256" r:id="rId2"/>
    <p:sldId id="257" r:id="rId3"/>
  </p:sldIdLst>
  <p:sldSz cx="12192000" cy="16256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71" autoAdjust="0"/>
    <p:restoredTop sz="94660"/>
  </p:normalViewPr>
  <p:slideViewPr>
    <p:cSldViewPr snapToGrid="0">
      <p:cViewPr varScale="1">
        <p:scale>
          <a:sx n="56" d="100"/>
          <a:sy n="56" d="100"/>
        </p:scale>
        <p:origin x="26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2660416"/>
            <a:ext cx="9144000" cy="565949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911A5-9BE3-4AEE-9339-9A1C7AF119C1}" type="datetimeFigureOut">
              <a:rPr kumimoji="1" lang="ja-JP" altLang="en-US" smtClean="0"/>
              <a:t>2017/4/13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7904F-D19D-4B97-85ED-95D1C36283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0284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911A5-9BE3-4AEE-9339-9A1C7AF119C1}" type="datetimeFigureOut">
              <a:rPr kumimoji="1" lang="ja-JP" altLang="en-US" smtClean="0"/>
              <a:t>2017/4/13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7904F-D19D-4B97-85ED-95D1C36283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183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865481"/>
            <a:ext cx="2628900" cy="13776209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865481"/>
            <a:ext cx="7734300" cy="13776209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911A5-9BE3-4AEE-9339-9A1C7AF119C1}" type="datetimeFigureOut">
              <a:rPr kumimoji="1" lang="ja-JP" altLang="en-US" smtClean="0"/>
              <a:t>2017/4/13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7904F-D19D-4B97-85ED-95D1C36283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0502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911A5-9BE3-4AEE-9339-9A1C7AF119C1}" type="datetimeFigureOut">
              <a:rPr kumimoji="1" lang="ja-JP" altLang="en-US" smtClean="0"/>
              <a:t>2017/4/13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7904F-D19D-4B97-85ED-95D1C36283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4925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4052714"/>
            <a:ext cx="10515600" cy="676204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10878728"/>
            <a:ext cx="10515600" cy="35559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911A5-9BE3-4AEE-9339-9A1C7AF119C1}" type="datetimeFigureOut">
              <a:rPr kumimoji="1" lang="ja-JP" altLang="en-US" smtClean="0"/>
              <a:t>2017/4/13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7904F-D19D-4B97-85ED-95D1C36283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4275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911A5-9BE3-4AEE-9339-9A1C7AF119C1}" type="datetimeFigureOut">
              <a:rPr kumimoji="1" lang="ja-JP" altLang="en-US" smtClean="0"/>
              <a:t>2017/4/13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7904F-D19D-4B97-85ED-95D1C36283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246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865483"/>
            <a:ext cx="10515600" cy="314207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3984979"/>
            <a:ext cx="5183188" cy="19529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5937956"/>
            <a:ext cx="5183188" cy="87338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911A5-9BE3-4AEE-9339-9A1C7AF119C1}" type="datetimeFigureOut">
              <a:rPr kumimoji="1" lang="ja-JP" altLang="en-US" smtClean="0"/>
              <a:t>2017/4/13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7904F-D19D-4B97-85ED-95D1C36283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7150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911A5-9BE3-4AEE-9339-9A1C7AF119C1}" type="datetimeFigureOut">
              <a:rPr kumimoji="1" lang="ja-JP" altLang="en-US" smtClean="0"/>
              <a:t>2017/4/13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7904F-D19D-4B97-85ED-95D1C36283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0906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911A5-9BE3-4AEE-9339-9A1C7AF119C1}" type="datetimeFigureOut">
              <a:rPr kumimoji="1" lang="ja-JP" altLang="en-US" smtClean="0"/>
              <a:t>2017/4/13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7904F-D19D-4B97-85ED-95D1C36283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6405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9" y="1083733"/>
            <a:ext cx="3932237" cy="379306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2340564"/>
            <a:ext cx="6172200" cy="1155229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9" y="4876800"/>
            <a:ext cx="3932237" cy="90348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911A5-9BE3-4AEE-9339-9A1C7AF119C1}" type="datetimeFigureOut">
              <a:rPr kumimoji="1" lang="ja-JP" altLang="en-US" smtClean="0"/>
              <a:t>2017/4/13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7904F-D19D-4B97-85ED-95D1C36283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647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9" y="1083733"/>
            <a:ext cx="3932237" cy="379306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2340564"/>
            <a:ext cx="6172200" cy="115522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9" y="4876800"/>
            <a:ext cx="3932237" cy="90348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911A5-9BE3-4AEE-9339-9A1C7AF119C1}" type="datetimeFigureOut">
              <a:rPr kumimoji="1" lang="ja-JP" altLang="en-US" smtClean="0"/>
              <a:t>2017/4/13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7904F-D19D-4B97-85ED-95D1C36283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3562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865483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15066905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911A5-9BE3-4AEE-9339-9A1C7AF119C1}" type="datetimeFigureOut">
              <a:rPr kumimoji="1" lang="ja-JP" altLang="en-US" smtClean="0"/>
              <a:t>2017/4/13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15066905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15066905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7904F-D19D-4B97-85ED-95D1C36283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329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0" r:id="rId1"/>
    <p:sldLayoutId id="2147484021" r:id="rId2"/>
    <p:sldLayoutId id="2147484022" r:id="rId3"/>
    <p:sldLayoutId id="2147484023" r:id="rId4"/>
    <p:sldLayoutId id="2147484024" r:id="rId5"/>
    <p:sldLayoutId id="2147484025" r:id="rId6"/>
    <p:sldLayoutId id="2147484026" r:id="rId7"/>
    <p:sldLayoutId id="2147484027" r:id="rId8"/>
    <p:sldLayoutId id="2147484028" r:id="rId9"/>
    <p:sldLayoutId id="2147484029" r:id="rId10"/>
    <p:sldLayoutId id="214748403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1445086"/>
            <a:ext cx="10363200" cy="1739054"/>
          </a:xfrm>
        </p:spPr>
        <p:txBody>
          <a:bodyPr/>
          <a:lstStyle/>
          <a:p>
            <a:r>
              <a:rPr kumimoji="1" lang="ja-JP" altLang="en-US" dirty="0" smtClean="0"/>
              <a:t>研究会名等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415396" y="4846058"/>
            <a:ext cx="8252604" cy="2952221"/>
          </a:xfrm>
        </p:spPr>
        <p:txBody>
          <a:bodyPr/>
          <a:lstStyle/>
          <a:p>
            <a:pPr algn="l"/>
            <a:r>
              <a:rPr kumimoji="1" lang="ja-JP" altLang="en-US" dirty="0" smtClean="0"/>
              <a:t>日時：</a:t>
            </a:r>
            <a:endParaRPr kumimoji="1" lang="en-US" altLang="ja-JP" dirty="0" smtClean="0"/>
          </a:p>
          <a:p>
            <a:pPr algn="l"/>
            <a:r>
              <a:rPr lang="ja-JP" altLang="en-US" dirty="0" smtClean="0"/>
              <a:t>場所：</a:t>
            </a:r>
            <a:endParaRPr lang="en-US" altLang="ja-JP" dirty="0" smtClean="0"/>
          </a:p>
          <a:p>
            <a:pPr algn="l"/>
            <a:r>
              <a:rPr kumimoji="1" lang="ja-JP" altLang="en-US" dirty="0" smtClean="0"/>
              <a:t>報告者：</a:t>
            </a:r>
            <a:endParaRPr kumimoji="1" lang="en-US" altLang="ja-JP" dirty="0" smtClean="0"/>
          </a:p>
          <a:p>
            <a:pPr algn="l"/>
            <a:r>
              <a:rPr lang="ja-JP" altLang="en-US" dirty="0" smtClean="0"/>
              <a:t>タイトル</a:t>
            </a:r>
            <a:r>
              <a:rPr lang="ja-JP" altLang="en-US" dirty="0"/>
              <a:t>：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7577" y="14630400"/>
            <a:ext cx="1095684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主催</a:t>
            </a:r>
            <a:r>
              <a:rPr kumimoji="1" lang="ja-JP" altLang="en-US" sz="2400" dirty="0"/>
              <a:t>：</a:t>
            </a:r>
            <a:r>
              <a:rPr kumimoji="1" lang="ja-JP" altLang="en-US" sz="2400" dirty="0" smtClean="0"/>
              <a:t>科学</a:t>
            </a:r>
            <a:r>
              <a:rPr kumimoji="1" lang="ja-JP" altLang="en-US" sz="2400" dirty="0"/>
              <a:t>研究費基盤研究（Ａ</a:t>
            </a:r>
            <a:r>
              <a:rPr lang="ja-JP" altLang="en-US" sz="2400" dirty="0"/>
              <a:t>）「イスラーム・ジェンダー学の構築のための</a:t>
            </a:r>
            <a:endParaRPr lang="en-US" altLang="ja-JP" sz="2400" dirty="0"/>
          </a:p>
          <a:p>
            <a:r>
              <a:rPr lang="ja-JP" altLang="en-US" sz="2400" dirty="0"/>
              <a:t>基礎的総合的研究</a:t>
            </a:r>
            <a:r>
              <a:rPr lang="ja-JP" altLang="en-US" sz="2400" dirty="0" smtClean="0"/>
              <a:t>」</a:t>
            </a:r>
            <a:r>
              <a:rPr lang="en-US" altLang="ja-JP" sz="2400" dirty="0"/>
              <a:t>http://www.ioc.u-tokyo.ac.jp/~nagasawa/index.html</a:t>
            </a:r>
          </a:p>
          <a:p>
            <a:endParaRPr kumimoji="1" lang="ja-JP" altLang="en-US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3243" y="250209"/>
            <a:ext cx="1861180" cy="2389754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2415396" y="9109494"/>
            <a:ext cx="7504981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タイムテーブル</a:t>
            </a:r>
            <a:endParaRPr kumimoji="1" lang="en-US" altLang="ja-JP" sz="2800" dirty="0" smtClean="0"/>
          </a:p>
          <a:p>
            <a:endParaRPr kumimoji="1" lang="en-US" altLang="ja-JP" sz="2800" dirty="0"/>
          </a:p>
          <a:p>
            <a:r>
              <a:rPr kumimoji="1" lang="ja-JP" altLang="en-US" sz="2800" dirty="0" smtClean="0"/>
              <a:t>開始</a:t>
            </a:r>
            <a:endParaRPr kumimoji="1" lang="en-US" altLang="ja-JP" sz="2800" dirty="0" smtClean="0"/>
          </a:p>
          <a:p>
            <a:r>
              <a:rPr kumimoji="1" lang="ja-JP" altLang="en-US" sz="2800" dirty="0" smtClean="0"/>
              <a:t>報告</a:t>
            </a:r>
            <a:endParaRPr kumimoji="1" lang="en-US" altLang="ja-JP" sz="2800" dirty="0" smtClean="0"/>
          </a:p>
          <a:p>
            <a:r>
              <a:rPr kumimoji="1" lang="ja-JP" altLang="en-US" sz="2800" dirty="0" smtClean="0"/>
              <a:t>休憩</a:t>
            </a:r>
            <a:endParaRPr kumimoji="1" lang="en-US" altLang="ja-JP" sz="2800" dirty="0" smtClean="0"/>
          </a:p>
          <a:p>
            <a:r>
              <a:rPr kumimoji="1" lang="ja-JP" altLang="en-US" sz="2800" dirty="0" smtClean="0"/>
              <a:t>質疑応答</a:t>
            </a:r>
            <a:endParaRPr kumimoji="1" lang="en-US" altLang="ja-JP" sz="2800" dirty="0" smtClean="0"/>
          </a:p>
          <a:p>
            <a:r>
              <a:rPr kumimoji="1" lang="ja-JP" altLang="en-US" sz="2800" dirty="0" smtClean="0"/>
              <a:t>終了</a:t>
            </a:r>
            <a:endParaRPr kumimoji="1" lang="en-US" altLang="ja-JP" sz="2800" dirty="0" smtClean="0"/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44390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このファイルの使い方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ja-JP" altLang="en-US" dirty="0" smtClean="0"/>
              <a:t>上部の「デザイン」メニューからいろいろなデザインを選べます。</a:t>
            </a:r>
            <a:endParaRPr lang="en-US" altLang="ja-JP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ja-JP" altLang="en-US" dirty="0" smtClean="0"/>
              <a:t>デザインによっては文字が読みづらくなる場合があるので、欄を適当に移動させたり文字色を変えたりしてください。</a:t>
            </a:r>
            <a:endParaRPr lang="en-US" altLang="ja-JP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ja-JP" altLang="en-US" dirty="0" smtClean="0"/>
              <a:t>すでにある項目のほかに追加したい欄がある場合は、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上部メニューから、挿入＞テキストボックス</a:t>
            </a:r>
            <a:r>
              <a:rPr lang="ja-JP" altLang="en-US" dirty="0"/>
              <a:t>　</a:t>
            </a:r>
            <a:r>
              <a:rPr lang="ja-JP" altLang="en-US" dirty="0" smtClean="0"/>
              <a:t>で追加できます。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例）「エレベーターで</a:t>
            </a:r>
            <a:r>
              <a:rPr lang="en-US" altLang="ja-JP" dirty="0" smtClean="0"/>
              <a:t>3</a:t>
            </a:r>
            <a:r>
              <a:rPr lang="ja-JP" altLang="en-US" dirty="0" smtClean="0"/>
              <a:t>階へ」「本日開催」</a:t>
            </a:r>
            <a:endParaRPr lang="en-US" altLang="ja-JP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ja-JP" altLang="en-US" dirty="0"/>
              <a:t>印刷</a:t>
            </a:r>
            <a:r>
              <a:rPr lang="ja-JP" altLang="en-US" dirty="0" smtClean="0"/>
              <a:t>を</a:t>
            </a:r>
            <a:r>
              <a:rPr lang="ja-JP" altLang="en-US" dirty="0"/>
              <a:t>カラ</a:t>
            </a:r>
            <a:r>
              <a:rPr lang="ja-JP" altLang="en-US" dirty="0" smtClean="0"/>
              <a:t>ーですると見栄えがいいです。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942182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109</Words>
  <Application>Microsoft Office PowerPoint</Application>
  <PresentationFormat>ユーザー設定</PresentationFormat>
  <Paragraphs>23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Arial</vt:lpstr>
      <vt:lpstr>Wingdings</vt:lpstr>
      <vt:lpstr>Office テーマ</vt:lpstr>
      <vt:lpstr>研究会名等</vt:lpstr>
      <vt:lpstr>このファイルの使い方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研究会名等</dc:title>
  <dc:creator>宇野陽子</dc:creator>
  <cp:lastModifiedBy>宇野陽子</cp:lastModifiedBy>
  <cp:revision>4</cp:revision>
  <dcterms:created xsi:type="dcterms:W3CDTF">2017-03-08T09:29:29Z</dcterms:created>
  <dcterms:modified xsi:type="dcterms:W3CDTF">2017-04-13T09:22:30Z</dcterms:modified>
</cp:coreProperties>
</file>